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092"/>
    <p:restoredTop sz="94659"/>
  </p:normalViewPr>
  <p:slideViewPr>
    <p:cSldViewPr snapToGrid="0" snapToObjects="1">
      <p:cViewPr varScale="1">
        <p:scale>
          <a:sx n="135" d="100"/>
          <a:sy n="135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04/22/2024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51999" y="3082680"/>
            <a:ext cx="5583536" cy="1470297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488741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11C042-D774-FF4E-AC61-820EDD6E25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999" y="252000"/>
            <a:ext cx="2501476" cy="637186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FDEF95A5-4DD4-464B-9F7C-6A69562CE0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208680" y="4415051"/>
            <a:ext cx="3683320" cy="518685"/>
          </a:xfrm>
          <a:prstGeom prst="rect">
            <a:avLst/>
          </a:prstGeom>
        </p:spPr>
      </p:pic>
      <p:sp>
        <p:nvSpPr>
          <p:cNvPr id="8" name="Slide Number">
            <a:extLst>
              <a:ext uri="{FF2B5EF4-FFF2-40B4-BE49-F238E27FC236}">
                <a16:creationId xmlns:a16="http://schemas.microsoft.com/office/drawing/2014/main" id="{B3BC725F-9347-48CF-9606-C1BC31258754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3957980" y="4552977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957980" y="4552977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94FA3E-B964-DE4C-BCA8-4E6EB194E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001" y="4533186"/>
            <a:ext cx="1426203" cy="363288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982A6431-498F-4D77-BEF5-868D39E07F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188129" y="4552977"/>
            <a:ext cx="2703871" cy="38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958715" y="4573103"/>
            <a:ext cx="336813" cy="31839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704A3CCF-021D-4B09-8036-914BA0D426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0202" y="4557777"/>
            <a:ext cx="2661267" cy="376930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480A18CD-65F3-4326-AB8E-F93858C458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56" y="4533186"/>
            <a:ext cx="1426203" cy="36328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sp>
        <p:nvSpPr>
          <p:cNvPr id="10" name="Slide Number">
            <a:extLst>
              <a:ext uri="{FF2B5EF4-FFF2-40B4-BE49-F238E27FC236}">
                <a16:creationId xmlns:a16="http://schemas.microsoft.com/office/drawing/2014/main" id="{E795C4B4-8C40-45F6-9C81-C44AF2AE3ED6}"/>
              </a:ext>
            </a:extLst>
          </p:cNvPr>
          <p:cNvSpPr txBox="1">
            <a:spLocks/>
          </p:cNvSpPr>
          <p:nvPr userDrawn="1"/>
        </p:nvSpPr>
        <p:spPr>
          <a:xfrm>
            <a:off x="3958715" y="4573103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0" normalizeH="0" baseline="0">
                <a:ln>
                  <a:noFill/>
                </a:ln>
                <a:solidFill>
                  <a:schemeClr val="accent2">
                    <a:lumOff val="21764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103C1E8E-72D2-4C16-8B74-1D2BA2564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56" y="4533186"/>
            <a:ext cx="1426203" cy="363288"/>
          </a:xfrm>
          <a:prstGeom prst="rect">
            <a:avLst/>
          </a:prstGeo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C81A6C0-C16B-4B66-9798-EAC3FE74C9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0202" y="4557777"/>
            <a:ext cx="2661267" cy="37693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5"/>
            <a:ext cx="7560000" cy="1930852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2701638"/>
            <a:ext cx="5799665" cy="1562791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sp>
        <p:nvSpPr>
          <p:cNvPr id="10" name="Slide Number">
            <a:extLst>
              <a:ext uri="{FF2B5EF4-FFF2-40B4-BE49-F238E27FC236}">
                <a16:creationId xmlns:a16="http://schemas.microsoft.com/office/drawing/2014/main" id="{02BD39B0-DAC9-456A-8C80-FFD80C3D1736}"/>
              </a:ext>
            </a:extLst>
          </p:cNvPr>
          <p:cNvSpPr txBox="1">
            <a:spLocks/>
          </p:cNvSpPr>
          <p:nvPr userDrawn="1"/>
        </p:nvSpPr>
        <p:spPr>
          <a:xfrm>
            <a:off x="3958715" y="4573103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0" normalizeH="0" baseline="0">
                <a:ln>
                  <a:noFill/>
                </a:ln>
                <a:solidFill>
                  <a:schemeClr val="accent2">
                    <a:lumOff val="21764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640D6DC8-B067-46F8-AD9D-02F69EA392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56" y="4533186"/>
            <a:ext cx="1426203" cy="363288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AB19A442-76B4-4E5E-A597-42D18D5D485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0202" y="4557777"/>
            <a:ext cx="2661267" cy="37693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440174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86C5AE2E-DD45-4919-9DCE-BFCF5E207F0A}"/>
              </a:ext>
            </a:extLst>
          </p:cNvPr>
          <p:cNvSpPr txBox="1">
            <a:spLocks/>
          </p:cNvSpPr>
          <p:nvPr userDrawn="1"/>
        </p:nvSpPr>
        <p:spPr>
          <a:xfrm>
            <a:off x="3958715" y="4573103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0" normalizeH="0" baseline="0">
                <a:ln>
                  <a:noFill/>
                </a:ln>
                <a:solidFill>
                  <a:schemeClr val="accent2">
                    <a:lumOff val="21764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DE92D97-F0BD-4A96-813C-0CB49EFFE9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56" y="4533186"/>
            <a:ext cx="1426203" cy="363288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09C96AFA-C94B-4A97-8F78-CD60AA12FA0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0202" y="4557777"/>
            <a:ext cx="2661267" cy="3769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51999" y="2394066"/>
            <a:ext cx="5583536" cy="1488741"/>
          </a:xfrm>
        </p:spPr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069" y="1470590"/>
            <a:ext cx="7570930" cy="1488741"/>
          </a:xfrm>
        </p:spPr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4135D01-D353-4C03-AFBE-39E58AE7D0FE}"/>
              </a:ext>
            </a:extLst>
          </p:cNvPr>
          <p:cNvSpPr txBox="1"/>
          <p:nvPr/>
        </p:nvSpPr>
        <p:spPr>
          <a:xfrm>
            <a:off x="391024" y="4667783"/>
            <a:ext cx="364928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Projekt: </a:t>
            </a:r>
            <a:r>
              <a:rPr kumimoji="0" lang="cs-CZ" sz="9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UčiTUL</a:t>
            </a:r>
            <a:endParaRPr kumimoji="0" lang="cs-CZ" sz="9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CZ.02.02.XX/00/23_019/0008386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4401741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P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D5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</TotalTime>
  <Words>211</Words>
  <Application>Microsoft Office PowerPoint</Application>
  <PresentationFormat>Předvádění na obrazovce (16:9)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Prezentace aplikace PowerPoint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Jaroslav Mazánek</dc:creator>
  <cp:lastModifiedBy>Jaroslav Mazánek</cp:lastModifiedBy>
  <cp:revision>127</cp:revision>
  <dcterms:modified xsi:type="dcterms:W3CDTF">2024-04-22T08:52:13Z</dcterms:modified>
</cp:coreProperties>
</file>