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09" r:id="rId3"/>
    <p:sldId id="312" r:id="rId4"/>
    <p:sldId id="314" r:id="rId5"/>
    <p:sldId id="313" r:id="rId6"/>
    <p:sldId id="323" r:id="rId7"/>
    <p:sldId id="324" r:id="rId8"/>
    <p:sldId id="322" r:id="rId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092"/>
    <p:restoredTop sz="94659"/>
  </p:normalViewPr>
  <p:slideViewPr>
    <p:cSldViewPr snapToGrid="0" snapToObjects="1">
      <p:cViewPr varScale="1">
        <p:scale>
          <a:sx n="135" d="100"/>
          <a:sy n="135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89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04/22/2024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51999" y="3082680"/>
            <a:ext cx="5583536" cy="1470297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488741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11C042-D774-FF4E-AC61-820EDD6E25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999" y="252000"/>
            <a:ext cx="2501476" cy="637186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FDEF95A5-4DD4-464B-9F7C-6A69562CE0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208680" y="4415051"/>
            <a:ext cx="3683320" cy="518685"/>
          </a:xfrm>
          <a:prstGeom prst="rect">
            <a:avLst/>
          </a:prstGeom>
        </p:spPr>
      </p:pic>
      <p:sp>
        <p:nvSpPr>
          <p:cNvPr id="8" name="Slide Number">
            <a:extLst>
              <a:ext uri="{FF2B5EF4-FFF2-40B4-BE49-F238E27FC236}">
                <a16:creationId xmlns:a16="http://schemas.microsoft.com/office/drawing/2014/main" id="{B3BC725F-9347-48CF-9606-C1BC31258754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3957980" y="4552977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957980" y="4552977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94FA3E-B964-DE4C-BCA8-4E6EB194E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001" y="4533186"/>
            <a:ext cx="1426203" cy="363288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982A6431-498F-4D77-BEF5-868D39E07F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188129" y="4552977"/>
            <a:ext cx="2703871" cy="38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958715" y="4573103"/>
            <a:ext cx="336813" cy="31839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704A3CCF-021D-4B09-8036-914BA0D426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30202" y="4557777"/>
            <a:ext cx="2661267" cy="376930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480A18CD-65F3-4326-AB8E-F93858C458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1156" y="4533186"/>
            <a:ext cx="1426203" cy="36328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Text">
            <a:extLst>
              <a:ext uri="{FF2B5EF4-FFF2-40B4-BE49-F238E27FC236}">
                <a16:creationId xmlns:a16="http://schemas.microsoft.com/office/drawing/2014/main" id="{C2BCB195-1673-3A47-9233-C54678E8275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7560001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1529CB40-EF22-A849-8FDD-F1920C607CC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sp>
        <p:nvSpPr>
          <p:cNvPr id="10" name="Slide Number">
            <a:extLst>
              <a:ext uri="{FF2B5EF4-FFF2-40B4-BE49-F238E27FC236}">
                <a16:creationId xmlns:a16="http://schemas.microsoft.com/office/drawing/2014/main" id="{E795C4B4-8C40-45F6-9C81-C44AF2AE3ED6}"/>
              </a:ext>
            </a:extLst>
          </p:cNvPr>
          <p:cNvSpPr txBox="1">
            <a:spLocks/>
          </p:cNvSpPr>
          <p:nvPr userDrawn="1"/>
        </p:nvSpPr>
        <p:spPr>
          <a:xfrm>
            <a:off x="3958715" y="4573103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accent2">
                    <a:lumOff val="21764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2" name="Picture 6">
            <a:extLst>
              <a:ext uri="{FF2B5EF4-FFF2-40B4-BE49-F238E27FC236}">
                <a16:creationId xmlns:a16="http://schemas.microsoft.com/office/drawing/2014/main" id="{103C1E8E-72D2-4C16-8B74-1D2BA2564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1156" y="4533186"/>
            <a:ext cx="1426203" cy="363288"/>
          </a:xfrm>
          <a:prstGeom prst="rect">
            <a:avLst/>
          </a:prstGeom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8C81A6C0-C16B-4B66-9798-EAC3FE74C92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30202" y="4557777"/>
            <a:ext cx="2661267" cy="37693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1999" y="770785"/>
            <a:ext cx="7560000" cy="1930852"/>
          </a:xfrm>
          <a:prstGeom prst="rect">
            <a:avLst/>
          </a:prstGeom>
        </p:spPr>
        <p:txBody>
          <a:bodyPr lIns="0" anchor="ctr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A91278C-EE2F-154C-A334-789EFD7AC271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2701638"/>
            <a:ext cx="5799665" cy="1562791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D342EA7A-0230-9C4E-8A1C-0937059371F9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sp>
        <p:nvSpPr>
          <p:cNvPr id="10" name="Slide Number">
            <a:extLst>
              <a:ext uri="{FF2B5EF4-FFF2-40B4-BE49-F238E27FC236}">
                <a16:creationId xmlns:a16="http://schemas.microsoft.com/office/drawing/2014/main" id="{02BD39B0-DAC9-456A-8C80-FFD80C3D1736}"/>
              </a:ext>
            </a:extLst>
          </p:cNvPr>
          <p:cNvSpPr txBox="1">
            <a:spLocks/>
          </p:cNvSpPr>
          <p:nvPr userDrawn="1"/>
        </p:nvSpPr>
        <p:spPr>
          <a:xfrm>
            <a:off x="3958715" y="4573103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accent2">
                    <a:lumOff val="21764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640D6DC8-B067-46F8-AD9D-02F69EA392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1156" y="4533186"/>
            <a:ext cx="1426203" cy="363288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AB19A442-76B4-4E5E-A597-42D18D5D485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30202" y="4557777"/>
            <a:ext cx="2661267" cy="37693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4401741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86C5AE2E-DD45-4919-9DCE-BFCF5E207F0A}"/>
              </a:ext>
            </a:extLst>
          </p:cNvPr>
          <p:cNvSpPr txBox="1">
            <a:spLocks/>
          </p:cNvSpPr>
          <p:nvPr userDrawn="1"/>
        </p:nvSpPr>
        <p:spPr>
          <a:xfrm>
            <a:off x="3958715" y="4573103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accent2">
                    <a:lumOff val="21764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DE92D97-F0BD-4A96-813C-0CB49EFFE9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1156" y="4533186"/>
            <a:ext cx="1426203" cy="363288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09C96AFA-C94B-4A97-8F78-CD60AA12FA0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30202" y="4557777"/>
            <a:ext cx="2661267" cy="37693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55" r:id="rId5"/>
    <p:sldLayoutId id="2147483656" r:id="rId6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51999" y="2394066"/>
            <a:ext cx="5583536" cy="1488741"/>
          </a:xfrm>
        </p:spPr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069" y="1470590"/>
            <a:ext cx="7570930" cy="1488741"/>
          </a:xfrm>
        </p:spPr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4135D01-D353-4C03-AFBE-39E58AE7D0FE}"/>
              </a:ext>
            </a:extLst>
          </p:cNvPr>
          <p:cNvSpPr txBox="1"/>
          <p:nvPr/>
        </p:nvSpPr>
        <p:spPr>
          <a:xfrm>
            <a:off x="391024" y="4667783"/>
            <a:ext cx="3649287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Projekt: </a:t>
            </a:r>
            <a:r>
              <a:rPr kumimoji="0" lang="cs-CZ" sz="9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UčiTUL</a:t>
            </a:r>
            <a:endParaRPr kumimoji="0" lang="cs-CZ" sz="9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CZ.02.02.XX/00/23_019/0008386</a:t>
            </a: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sz="3600" dirty="0"/>
              <a:t>Nadpis kapitoly pro předělový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Z" dirty="0"/>
              <a:t>Text, například jako odrážkový seznam:</a:t>
            </a:r>
          </a:p>
          <a:p>
            <a:pPr marL="114300" indent="0">
              <a:buNone/>
            </a:pPr>
            <a:endParaRPr lang="en-CZ" dirty="0"/>
          </a:p>
          <a:p>
            <a:r>
              <a:rPr lang="en-CZ" dirty="0"/>
              <a:t>První bod</a:t>
            </a:r>
          </a:p>
          <a:p>
            <a:r>
              <a:rPr lang="en-CZ" dirty="0"/>
              <a:t>Druhý bod</a:t>
            </a:r>
          </a:p>
          <a:p>
            <a:r>
              <a:rPr lang="en-CZ" dirty="0"/>
              <a:t>Třetí bod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prezentace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CZ" dirty="0">
                <a:solidFill>
                  <a:schemeClr val="accent1"/>
                </a:solidFill>
              </a:rPr>
              <a:t>Nadpis v horní části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Hlavní</a:t>
            </a:r>
            <a:r>
              <a:rPr lang="en-GB" sz="3600" dirty="0"/>
              <a:t> </a:t>
            </a:r>
            <a:r>
              <a:rPr lang="en-GB" sz="3600" dirty="0" err="1"/>
              <a:t>textové</a:t>
            </a:r>
            <a:r>
              <a:rPr lang="en-GB" sz="3600" dirty="0"/>
              <a:t> </a:t>
            </a:r>
            <a:r>
              <a:rPr lang="en-GB" sz="3600" dirty="0" err="1"/>
              <a:t>sdělení</a:t>
            </a:r>
            <a:r>
              <a:rPr lang="en-GB" sz="3600" dirty="0"/>
              <a:t> </a:t>
            </a:r>
            <a:r>
              <a:rPr lang="en-GB" sz="3600" dirty="0" err="1"/>
              <a:t>doporučujeme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velikosti</a:t>
            </a:r>
            <a:r>
              <a:rPr lang="en-GB" sz="3600" dirty="0"/>
              <a:t> 36 </a:t>
            </a:r>
            <a:r>
              <a:rPr lang="en-GB" sz="3600" dirty="0" err="1"/>
              <a:t>bodů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maximálně</a:t>
            </a:r>
            <a:r>
              <a:rPr lang="en-GB" sz="3600" dirty="0"/>
              <a:t> </a:t>
            </a:r>
            <a:r>
              <a:rPr lang="en-GB" sz="3600" dirty="0" err="1"/>
              <a:t>sedm</a:t>
            </a:r>
            <a:r>
              <a:rPr lang="en-GB" sz="3600" dirty="0"/>
              <a:t> </a:t>
            </a:r>
            <a:r>
              <a:rPr lang="en-GB" sz="3600" dirty="0" err="1"/>
              <a:t>slov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jeden</a:t>
            </a:r>
            <a:r>
              <a:rPr lang="en-GB" sz="3600" dirty="0"/>
              <a:t> </a:t>
            </a:r>
            <a:r>
              <a:rPr lang="en-GB" sz="3600" dirty="0" err="1"/>
              <a:t>řádek</a:t>
            </a:r>
            <a:r>
              <a:rPr lang="en-GB" sz="3600" dirty="0"/>
              <a:t> pro </a:t>
            </a:r>
            <a:r>
              <a:rPr lang="en-GB" sz="3600" dirty="0" err="1"/>
              <a:t>lepší</a:t>
            </a:r>
            <a:r>
              <a:rPr lang="en-GB" sz="3600" dirty="0"/>
              <a:t> </a:t>
            </a:r>
            <a:r>
              <a:rPr lang="en-GB" sz="3600" dirty="0" err="1"/>
              <a:t>čitelnost</a:t>
            </a:r>
            <a:r>
              <a:rPr lang="en-GB" sz="3600" dirty="0"/>
              <a:t>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doplňkového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je 14, </a:t>
            </a:r>
            <a:r>
              <a:rPr lang="en-GB" dirty="0" err="1"/>
              <a:t>doporučujeme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967279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4C60AE7-24C6-1B42-9289-B72A69C82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5" name="Google Shape;125;p22">
            <a:extLst>
              <a:ext uri="{FF2B5EF4-FFF2-40B4-BE49-F238E27FC236}">
                <a16:creationId xmlns:a16="http://schemas.microsoft.com/office/drawing/2014/main" id="{0B88E080-04FE-854B-B8D8-D021262D5E58}"/>
              </a:ext>
            </a:extLst>
          </p:cNvPr>
          <p:cNvSpPr txBox="1"/>
          <p:nvPr/>
        </p:nvSpPr>
        <p:spPr>
          <a:xfrm>
            <a:off x="252000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150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Článků</a:t>
            </a:r>
            <a:r>
              <a:rPr lang="en-GB" dirty="0"/>
              <a:t> o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budově</a:t>
            </a:r>
            <a:r>
              <a:rPr lang="en-GB" dirty="0"/>
              <a:t> za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rok</a:t>
            </a:r>
            <a:endParaRPr lang="en-GB" dirty="0"/>
          </a:p>
        </p:txBody>
      </p:sp>
      <p:sp>
        <p:nvSpPr>
          <p:cNvPr id="10" name="Google Shape;125;p22">
            <a:extLst>
              <a:ext uri="{FF2B5EF4-FFF2-40B4-BE49-F238E27FC236}">
                <a16:creationId xmlns:a16="http://schemas.microsoft.com/office/drawing/2014/main" id="{FA4D5276-7CF9-0B42-813A-E339C7EAE231}"/>
              </a:ext>
            </a:extLst>
          </p:cNvPr>
          <p:cNvSpPr txBox="1"/>
          <p:nvPr/>
        </p:nvSpPr>
        <p:spPr>
          <a:xfrm>
            <a:off x="2211822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27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soutěže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hřiště</a:t>
            </a:r>
            <a:endParaRPr lang="en-GB" dirty="0"/>
          </a:p>
        </p:txBody>
      </p:sp>
      <p:sp>
        <p:nvSpPr>
          <p:cNvPr id="11" name="Google Shape;125;p22">
            <a:extLst>
              <a:ext uri="{FF2B5EF4-FFF2-40B4-BE49-F238E27FC236}">
                <a16:creationId xmlns:a16="http://schemas.microsoft.com/office/drawing/2014/main" id="{C75199DA-CF29-6A4D-B44D-C2BE0524760F}"/>
              </a:ext>
            </a:extLst>
          </p:cNvPr>
          <p:cNvSpPr txBox="1"/>
          <p:nvPr/>
        </p:nvSpPr>
        <p:spPr>
          <a:xfrm>
            <a:off x="4171644" y="1863463"/>
            <a:ext cx="2255660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24 000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Uživatelů</a:t>
            </a:r>
            <a:r>
              <a:rPr lang="en-GB" dirty="0"/>
              <a:t> za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týden</a:t>
            </a:r>
            <a:r>
              <a:rPr lang="en-GB" dirty="0"/>
              <a:t> od </a:t>
            </a:r>
            <a:r>
              <a:rPr lang="en-GB" dirty="0" err="1"/>
              <a:t>spuštění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724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C5027B-CCD1-FF47-8970-919BF4D257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5632D9-F60E-F442-89A5-4EA5B69FE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9857"/>
              </p:ext>
            </p:extLst>
          </p:nvPr>
        </p:nvGraphicFramePr>
        <p:xfrm>
          <a:off x="252000" y="1502270"/>
          <a:ext cx="7896400" cy="2162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19741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Název</a:t>
                      </a:r>
                      <a:r>
                        <a:rPr sz="1400" b="1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tabulky</a:t>
                      </a:r>
                      <a:endParaRPr sz="1400" b="1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První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85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6 500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Druhý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125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Třetí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40%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150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24 000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Čtvrtý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50%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160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Pátý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60%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170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35 000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39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628CB-CF7A-4F46-8884-46AE3A8C19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4401741"/>
          </a:xfr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 err="1"/>
              <a:t>vedle</a:t>
            </a:r>
            <a:r>
              <a:rPr lang="en-GB" dirty="0"/>
              <a:t> </a:t>
            </a:r>
            <a:r>
              <a:rPr lang="en-GB" dirty="0" err="1"/>
              <a:t>fotografie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obrazové</a:t>
            </a:r>
            <a:r>
              <a:rPr lang="en-GB" dirty="0"/>
              <a:t> </a:t>
            </a:r>
            <a:r>
              <a:rPr lang="en-GB" dirty="0" err="1"/>
              <a:t>dokumentace</a:t>
            </a:r>
            <a:r>
              <a:rPr lang="en-GB" dirty="0"/>
              <a:t>,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nastavený</a:t>
            </a:r>
            <a:r>
              <a:rPr lang="en-GB" dirty="0"/>
              <a:t> do </a:t>
            </a:r>
            <a:r>
              <a:rPr lang="en-GB" dirty="0" err="1"/>
              <a:t>doporučené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</a:t>
            </a:r>
            <a:r>
              <a:rPr lang="en-GB" dirty="0" err="1"/>
              <a:t>vlevo</a:t>
            </a:r>
            <a:r>
              <a:rPr lang="en-GB" dirty="0"/>
              <a:t>, </a:t>
            </a:r>
            <a:r>
              <a:rPr lang="en-GB" dirty="0" err="1"/>
              <a:t>obrázek</a:t>
            </a:r>
            <a:r>
              <a:rPr lang="en-GB" dirty="0"/>
              <a:t> </a:t>
            </a:r>
            <a:r>
              <a:rPr lang="en-GB" dirty="0" err="1"/>
              <a:t>vpravo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755433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P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6D5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1613</TotalTime>
  <Words>211</Words>
  <Application>Microsoft Office PowerPoint</Application>
  <PresentationFormat>Předvádění na obrazovce (16:9)</PresentationFormat>
  <Paragraphs>60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Simple Light</vt:lpstr>
      <vt:lpstr>Název prezentace</vt:lpstr>
      <vt:lpstr>Nadpis kapitoly pro předělový slide</vt:lpstr>
      <vt:lpstr>Prezentace aplikace PowerPoint</vt:lpstr>
      <vt:lpstr>Hlavní textové sdělení doporučujeme ve velikosti 36 bodů  a maximálně sedm slov na jeden řádek pro lepší čitelnost.</vt:lpstr>
      <vt:lpstr>Nadpis pro prezentovaná data</vt:lpstr>
      <vt:lpstr>Nadpis pro prezentovaná data</vt:lpstr>
      <vt:lpstr>Text vlevo, obrázek vpravo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Jaroslav Mazánek</dc:creator>
  <cp:lastModifiedBy>Jaroslav Mazánek</cp:lastModifiedBy>
  <cp:revision>127</cp:revision>
  <dcterms:modified xsi:type="dcterms:W3CDTF">2024-04-22T08:52:13Z</dcterms:modified>
</cp:coreProperties>
</file>