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4c1Jil7ybf6KvYFZQ4GOZRFFu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D71FEC-214B-45B1-96DF-3C1B7BAE8F3F}">
  <a:tblStyle styleId="{7BD71FEC-214B-45B1-96DF-3C1B7BAE8F3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FFFFFF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50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8" autoAdjust="0"/>
    <p:restoredTop sz="96283" autoAdjust="0"/>
  </p:normalViewPr>
  <p:slideViewPr>
    <p:cSldViewPr snapToGrid="0">
      <p:cViewPr varScale="1">
        <p:scale>
          <a:sx n="137" d="100"/>
          <a:sy n="137" d="100"/>
        </p:scale>
        <p:origin x="103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3CACD53-1AF4-4694-9DC3-DEB77802A5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9813F0-07CD-4D5E-A396-BD754239F4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86FB0-F7DC-45DF-9FDB-D7E2209A3D84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3057CD-6C55-431F-9C68-5F203F50EA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0FE76B-847E-4A35-9653-EA9D590001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3B4F7-A3B2-4523-924A-36FC2E7D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452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body" idx="1"/>
          </p:nvPr>
        </p:nvSpPr>
        <p:spPr>
          <a:xfrm>
            <a:off x="251999" y="3082680"/>
            <a:ext cx="5583536" cy="1470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title"/>
          </p:nvPr>
        </p:nvSpPr>
        <p:spPr>
          <a:xfrm>
            <a:off x="251999" y="1470590"/>
            <a:ext cx="7560000" cy="148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2" name="Google Shape;12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1999" y="252000"/>
            <a:ext cx="8640000" cy="795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40848" y="4446104"/>
            <a:ext cx="3451152" cy="48860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3957980" y="4552977"/>
            <a:ext cx="341728" cy="338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3957980" y="4552977"/>
            <a:ext cx="341728" cy="338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pic>
        <p:nvPicPr>
          <p:cNvPr id="19" name="Google Shape;1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2000" y="4533186"/>
            <a:ext cx="1679702" cy="363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25986" y="4571419"/>
            <a:ext cx="2566014" cy="36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CONTENT">
  <p:cSld name="TITLE_AND_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252000" y="826625"/>
            <a:ext cx="7560000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600"/>
            </a:lvl2pPr>
            <a:lvl3pPr marL="1371600" lvl="2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600"/>
            </a:lvl3pPr>
            <a:lvl4pPr marL="1828800" lvl="3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4pPr>
            <a:lvl5pPr marL="2286000" lvl="4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600"/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3958715" y="4573103"/>
            <a:ext cx="336813" cy="318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2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36391" y="4571419"/>
            <a:ext cx="2545204" cy="363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15" y="4533186"/>
            <a:ext cx="1677871" cy="36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_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251999" y="770785"/>
            <a:ext cx="7560000" cy="1930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  <a:defRPr sz="4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252000" y="2701638"/>
            <a:ext cx="5799665" cy="1562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600"/>
            </a:lvl2pPr>
            <a:lvl3pPr marL="1371600" lvl="2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600"/>
            </a:lvl3pPr>
            <a:lvl4pPr marL="1828800" lvl="3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4pPr>
            <a:lvl5pPr marL="2286000" lvl="4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600"/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2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pic>
        <p:nvPicPr>
          <p:cNvPr id="32" name="Google Shape;3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36391" y="4571419"/>
            <a:ext cx="2545204" cy="36328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3"/>
          <p:cNvSpPr txBox="1"/>
          <p:nvPr/>
        </p:nvSpPr>
        <p:spPr>
          <a:xfrm>
            <a:off x="3958715" y="4573103"/>
            <a:ext cx="336813" cy="318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</a:pPr>
            <a:fld id="{00000000-1234-1234-1234-123412341234}" type="slidenum">
              <a:rPr lang="en-GB"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5858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15" y="4533186"/>
            <a:ext cx="1677871" cy="36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>
            <a:spLocks noGrp="1"/>
          </p:cNvSpPr>
          <p:nvPr>
            <p:ph type="title"/>
          </p:nvPr>
        </p:nvSpPr>
        <p:spPr>
          <a:xfrm>
            <a:off x="252000" y="770785"/>
            <a:ext cx="7560001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pic>
        <p:nvPicPr>
          <p:cNvPr id="38" name="Google Shape;3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36391" y="4571419"/>
            <a:ext cx="2545204" cy="36328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4"/>
          <p:cNvSpPr txBox="1"/>
          <p:nvPr/>
        </p:nvSpPr>
        <p:spPr>
          <a:xfrm>
            <a:off x="3958715" y="4573103"/>
            <a:ext cx="336813" cy="318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</a:pPr>
            <a:fld id="{00000000-1234-1234-1234-123412341234}" type="slidenum">
              <a:rPr lang="en-GB"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5858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15" y="4533186"/>
            <a:ext cx="1677871" cy="36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_AND_PICTURE_50_50">
  <p:cSld name="TEXT_AND_PICTURE_50_50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4401741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5"/>
          <p:cNvSpPr txBox="1">
            <a:spLocks noGrp="1"/>
          </p:cNvSpPr>
          <p:nvPr>
            <p:ph type="body" idx="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marL="91440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050"/>
            </a:lvl2pPr>
            <a:lvl3pPr marL="1371600" lvl="2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900"/>
            </a:lvl3pPr>
            <a:lvl4pPr marL="1828800" lvl="3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4pPr>
            <a:lvl5pPr marL="2286000" lvl="4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5pPr>
            <a:lvl6pPr marL="2743200" lvl="5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6pPr>
            <a:lvl7pPr marL="3200400" lvl="6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7pPr>
            <a:lvl8pPr marL="3657600" lvl="7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8pPr>
            <a:lvl9pPr marL="4114800" lvl="8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750"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title"/>
          </p:nvPr>
        </p:nvSpPr>
        <p:spPr>
          <a:xfrm>
            <a:off x="252000" y="770785"/>
            <a:ext cx="3959999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3"/>
          </p:nvPr>
        </p:nvSpPr>
        <p:spPr>
          <a:xfrm>
            <a:off x="118800" y="252001"/>
            <a:ext cx="3959999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pic>
        <p:nvPicPr>
          <p:cNvPr id="46" name="Google Shape;4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36391" y="4571419"/>
            <a:ext cx="2545204" cy="36328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5"/>
          <p:cNvSpPr txBox="1"/>
          <p:nvPr/>
        </p:nvSpPr>
        <p:spPr>
          <a:xfrm>
            <a:off x="3958715" y="4573103"/>
            <a:ext cx="336813" cy="318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</a:pPr>
            <a:fld id="{00000000-1234-1234-1234-123412341234}" type="slidenum">
              <a:rPr lang="en-GB"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5858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15" y="4533186"/>
            <a:ext cx="1677871" cy="363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 txBox="1">
            <a:spLocks noGrp="1"/>
          </p:cNvSpPr>
          <p:nvPr>
            <p:ph type="body" idx="1"/>
          </p:nvPr>
        </p:nvSpPr>
        <p:spPr>
          <a:xfrm>
            <a:off x="251999" y="2394066"/>
            <a:ext cx="5583536" cy="148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b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Jméno Příjmení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Pozice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+420 000 000 000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jmeno.prijmeni@tul.cz</a:t>
            </a:r>
            <a:endParaRPr/>
          </a:p>
        </p:txBody>
      </p:sp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251999" y="1470590"/>
            <a:ext cx="7560000" cy="148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prezentace</a:t>
            </a:r>
            <a:endParaRPr dirty="0"/>
          </a:p>
        </p:txBody>
      </p:sp>
      <p:sp>
        <p:nvSpPr>
          <p:cNvPr id="55" name="Google Shape;55;p1"/>
          <p:cNvSpPr txBox="1"/>
          <p:nvPr/>
        </p:nvSpPr>
        <p:spPr>
          <a:xfrm>
            <a:off x="391024" y="4667783"/>
            <a:ext cx="364928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en-GB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Projekt: UčiTUL</a:t>
            </a: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en-GB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CZ.02.02.XX/00/23_019/0008386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GB" sz="3600"/>
              <a:t>Nadpis kapitoly pro předělový slide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Název prezentace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body" idx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Text, například jako odrážkový seznam:</a:t>
            </a:r>
            <a:endParaRPr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První bod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Druhý bod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Třetí bod</a:t>
            </a:r>
            <a:endParaRPr/>
          </a:p>
        </p:txBody>
      </p:sp>
      <p:sp>
        <p:nvSpPr>
          <p:cNvPr id="67" name="Google Shape;67;p3"/>
          <p:cNvSpPr txBox="1">
            <a:spLocks noGrp="1"/>
          </p:cNvSpPr>
          <p:nvPr>
            <p:ph type="body" idx="2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lang="en-GB">
                <a:solidFill>
                  <a:schemeClr val="accent1"/>
                </a:solidFill>
              </a:rPr>
              <a:t>Název prezentace</a:t>
            </a:r>
            <a:endParaRPr/>
          </a:p>
        </p:txBody>
      </p:sp>
      <p:sp>
        <p:nvSpPr>
          <p:cNvPr id="68" name="Google Shape;68;p3"/>
          <p:cNvSpPr txBox="1"/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Nadpis v horní části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>
            <a:spLocks noGrp="1"/>
          </p:cNvSpPr>
          <p:nvPr>
            <p:ph type="title"/>
          </p:nvPr>
        </p:nvSpPr>
        <p:spPr>
          <a:xfrm>
            <a:off x="251999" y="770785"/>
            <a:ext cx="7560000" cy="1930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GB" sz="3600"/>
              <a:t>Hlavní textové sdělení doporučujeme ve velikosti 36 bodů </a:t>
            </a:r>
            <a:br>
              <a:rPr lang="en-GB" sz="3600"/>
            </a:br>
            <a:r>
              <a:rPr lang="en-GB" sz="3600"/>
              <a:t>a maximálně sedm slov na jeden řádek pro lepší čitelnost.</a:t>
            </a:r>
            <a:endParaRPr/>
          </a:p>
        </p:txBody>
      </p:sp>
      <p:sp>
        <p:nvSpPr>
          <p:cNvPr id="74" name="Google Shape;74;p4"/>
          <p:cNvSpPr txBox="1">
            <a:spLocks noGrp="1"/>
          </p:cNvSpPr>
          <p:nvPr>
            <p:ph type="body" idx="1"/>
          </p:nvPr>
        </p:nvSpPr>
        <p:spPr>
          <a:xfrm>
            <a:off x="252000" y="2701638"/>
            <a:ext cx="5799665" cy="1562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1143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Minimální velikost doplňkového textu je 14, doporučujeme však 16 bodů.</a:t>
            </a:r>
            <a:endParaRPr/>
          </a:p>
        </p:txBody>
      </p:sp>
      <p:sp>
        <p:nvSpPr>
          <p:cNvPr id="75" name="Google Shape;75;p4"/>
          <p:cNvSpPr txBox="1">
            <a:spLocks noGrp="1"/>
          </p:cNvSpPr>
          <p:nvPr>
            <p:ph type="body" idx="2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lang="en-GB"/>
              <a:t>Název prezentace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"/>
          <p:cNvSpPr txBox="1">
            <a:spLocks noGrp="1"/>
          </p:cNvSpPr>
          <p:nvPr>
            <p:ph type="title"/>
          </p:nvPr>
        </p:nvSpPr>
        <p:spPr>
          <a:xfrm>
            <a:off x="252000" y="770785"/>
            <a:ext cx="7560001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/>
              <a:t>Nadpis pro prezentovaná data</a:t>
            </a: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body" idx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lang="en-GB"/>
              <a:t>Název prezentace</a:t>
            </a:r>
            <a:endParaRPr/>
          </a:p>
        </p:txBody>
      </p:sp>
      <p:sp>
        <p:nvSpPr>
          <p:cNvPr id="82" name="Google Shape;82;p5"/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</a:pPr>
            <a:r>
              <a:rPr lang="en-GB" sz="4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Článků o nové budově za první rok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"/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</a:pPr>
            <a:r>
              <a:rPr lang="en-GB" sz="4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Účastníků soutěže na nový název hřiště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"/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</a:pPr>
            <a:r>
              <a:rPr lang="en-GB" sz="4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24 000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Uživatelů za první týden od spuštění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 txBox="1">
            <a:spLocks noGrp="1"/>
          </p:cNvSpPr>
          <p:nvPr>
            <p:ph type="title"/>
          </p:nvPr>
        </p:nvSpPr>
        <p:spPr>
          <a:xfrm>
            <a:off x="252000" y="770785"/>
            <a:ext cx="7560001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/>
              <a:t>Nadpis pro prezentovaná data</a:t>
            </a:r>
            <a:endParaRPr/>
          </a:p>
        </p:txBody>
      </p:sp>
      <p:sp>
        <p:nvSpPr>
          <p:cNvPr id="90" name="Google Shape;90;p6"/>
          <p:cNvSpPr txBox="1">
            <a:spLocks noGrp="1"/>
          </p:cNvSpPr>
          <p:nvPr>
            <p:ph type="body" idx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lang="en-GB"/>
              <a:t>Název prezentace</a:t>
            </a:r>
            <a:endParaRPr/>
          </a:p>
        </p:txBody>
      </p:sp>
      <p:graphicFrame>
        <p:nvGraphicFramePr>
          <p:cNvPr id="91" name="Google Shape;91;p6"/>
          <p:cNvGraphicFramePr/>
          <p:nvPr/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noFill/>
                <a:tableStyleId>{7BD71FEC-214B-45B1-96DF-3C1B7BAE8F3F}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Název tabulky</a:t>
                      </a: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Helvetica Neue"/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První týden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85 osob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6 500 Kč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Druhý týden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30%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125 osob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12 000 Kč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Třetí týden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40%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150 osob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24 000 Kč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Čtvrtý týden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50%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160 osob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30 000 Kč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Pátý týden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60%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170 osob</a:t>
                      </a:r>
                      <a:endParaRPr sz="1400" u="none" strike="noStrike" cap="none"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35 000 Kč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BCBEC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4401741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7"/>
          <p:cNvSpPr txBox="1">
            <a:spLocks noGrp="1"/>
          </p:cNvSpPr>
          <p:nvPr>
            <p:ph type="body" idx="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Text vedle fotografie nebo obrazové dokumentace, zde nastavený do doporučené velikosti 16 bodů.</a:t>
            </a:r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252000" y="770785"/>
            <a:ext cx="3959999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GB"/>
              <a:t>Text vlevo, obrázek vpravo</a:t>
            </a:r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body" idx="3"/>
          </p:nvPr>
        </p:nvSpPr>
        <p:spPr>
          <a:xfrm>
            <a:off x="118800" y="252001"/>
            <a:ext cx="3959999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00" bIns="91400" anchor="t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r>
              <a:rPr lang="en-GB"/>
              <a:t>Název prezentace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251999" y="3082680"/>
            <a:ext cx="5583536" cy="1470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b" anchorCtr="0">
            <a:no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Jméno Příjmení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Pozice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+420 000 000 000</a:t>
            </a: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GB"/>
              <a:t>jmeno.prijmeni@tul.cz</a:t>
            </a:r>
            <a:endParaRPr/>
          </a:p>
        </p:txBody>
      </p:sp>
      <p:sp>
        <p:nvSpPr>
          <p:cNvPr id="105" name="Google Shape;105;p8"/>
          <p:cNvSpPr txBox="1">
            <a:spLocks noGrp="1"/>
          </p:cNvSpPr>
          <p:nvPr>
            <p:ph type="title"/>
          </p:nvPr>
        </p:nvSpPr>
        <p:spPr>
          <a:xfrm>
            <a:off x="251999" y="1470590"/>
            <a:ext cx="7560000" cy="148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GB"/>
              <a:t>Děkuji za pozornost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FP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D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Předvádění na obrazovce (16:9)</PresentationFormat>
  <Paragraphs>60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Helvetica Neue</vt:lpstr>
      <vt:lpstr>Simple Light</vt:lpstr>
      <vt:lpstr>Název prezentace</vt:lpstr>
      <vt:lpstr>Nadpis kapitoly pro předělový slide</vt:lpstr>
      <vt:lpstr>Prezentace aplikace PowerPoint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Jaroslav Mazánek</dc:creator>
  <cp:lastModifiedBy>Jaroslav Mazánek</cp:lastModifiedBy>
  <cp:revision>1</cp:revision>
  <dcterms:modified xsi:type="dcterms:W3CDTF">2024-04-22T08:50:44Z</dcterms:modified>
</cp:coreProperties>
</file>