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trictFirstAndLastChars="0" saveSubsetFonts="1" autoCompressPictures="0">
  <p:sldMasterIdLst>
    <p:sldMasterId id="214748365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1AE9ABC-EF84-471C-BC07-8DDB708CBBF6}">
  <a:tblStyle styleId="{B1AE9ABC-EF84-471C-BC07-8DDB708CBBF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1H>
      <a:tcTxStyle/>
      <a:tcStyle>
        <a:tcBdr/>
      </a:tcStyle>
    </a:band1H>
    <a:band2H>
      <a:tcTxStyle b="off" i="off"/>
      <a:tcStyle>
        <a:tcBdr/>
        <a:fill>
          <a:solidFill>
            <a:srgbClr val="FFFFFF"/>
          </a:solidFill>
        </a:fill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508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inimized">
    <p:restoredLeft sz="0" autoAdjust="0"/>
    <p:restoredTop sz="85765" autoAdjust="0"/>
  </p:normalViewPr>
  <p:slideViewPr>
    <p:cSldViewPr snapToGrid="0">
      <p:cViewPr>
        <p:scale>
          <a:sx n="125" d="100"/>
          <a:sy n="125" d="100"/>
        </p:scale>
        <p:origin x="1806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body" idx="1"/>
          </p:nvPr>
        </p:nvSpPr>
        <p:spPr>
          <a:xfrm>
            <a:off x="251999" y="3082680"/>
            <a:ext cx="5583536" cy="1470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251999" y="1470590"/>
            <a:ext cx="7560000" cy="1488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1999" y="252000"/>
            <a:ext cx="2501476" cy="6371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3"/>
          <a:srcRect/>
          <a:stretch/>
        </p:blipFill>
        <p:spPr>
          <a:xfrm>
            <a:off x="5140929" y="4457700"/>
            <a:ext cx="3751071" cy="45353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3957980" y="4552977"/>
            <a:ext cx="341728" cy="338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_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3957980" y="4552977"/>
            <a:ext cx="341728" cy="338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pic>
        <p:nvPicPr>
          <p:cNvPr id="19" name="Google Shape;19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2001" y="4533186"/>
            <a:ext cx="1426203" cy="363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3"/>
          <p:cNvPicPr preferRelativeResize="0"/>
          <p:nvPr/>
        </p:nvPicPr>
        <p:blipFill>
          <a:blip r:embed="rId3"/>
          <a:srcRect/>
          <a:stretch/>
        </p:blipFill>
        <p:spPr>
          <a:xfrm>
            <a:off x="6055635" y="4552457"/>
            <a:ext cx="2836366" cy="364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CONTENT">
  <p:cSld name="TITLE_AND_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252000" y="826625"/>
            <a:ext cx="7560000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2pPr>
            <a:lvl3pPr marL="1371600" lvl="2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600"/>
            </a:lvl3pPr>
            <a:lvl4pPr marL="1828800" lvl="3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4pPr>
            <a:lvl5pPr marL="2286000" lvl="4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3958715" y="4573103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pic>
        <p:nvPicPr>
          <p:cNvPr id="26" name="Google Shape;26;p4"/>
          <p:cNvPicPr preferRelativeResize="0"/>
          <p:nvPr/>
        </p:nvPicPr>
        <p:blipFill>
          <a:blip r:embed="rId2"/>
          <a:srcRect/>
          <a:stretch/>
        </p:blipFill>
        <p:spPr>
          <a:xfrm>
            <a:off x="6106062" y="4556503"/>
            <a:ext cx="2785407" cy="363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1156" y="4533186"/>
            <a:ext cx="1426203" cy="363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_POINT">
  <p:cSld name="MAIN_POI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251999" y="770785"/>
            <a:ext cx="7560000" cy="1930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rial"/>
              <a:buNone/>
              <a:defRPr sz="48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252000" y="2701638"/>
            <a:ext cx="5799665" cy="1562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2pPr>
            <a:lvl3pPr marL="1371600" lvl="2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600"/>
            </a:lvl3pPr>
            <a:lvl4pPr marL="1828800" lvl="3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4pPr>
            <a:lvl5pPr marL="2286000" lvl="4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/>
          <p:nvPr/>
        </p:nvSpPr>
        <p:spPr>
          <a:xfrm>
            <a:off x="3958715" y="4573103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rgbClr val="58585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" name="Google Shape;33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61156" y="4533186"/>
            <a:ext cx="1426203" cy="363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5"/>
          <p:cNvPicPr preferRelativeResize="0"/>
          <p:nvPr/>
        </p:nvPicPr>
        <p:blipFill>
          <a:blip r:embed="rId3"/>
          <a:srcRect/>
          <a:stretch/>
        </p:blipFill>
        <p:spPr>
          <a:xfrm>
            <a:off x="6230202" y="4572693"/>
            <a:ext cx="2661267" cy="34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6;p4">
            <a:extLst>
              <a:ext uri="{FF2B5EF4-FFF2-40B4-BE49-F238E27FC236}">
                <a16:creationId xmlns:a16="http://schemas.microsoft.com/office/drawing/2014/main" id="{E14444FE-925C-443B-9E51-D05400A9F440}"/>
              </a:ext>
            </a:extLst>
          </p:cNvPr>
          <p:cNvPicPr preferRelativeResize="0"/>
          <p:nvPr userDrawn="1"/>
        </p:nvPicPr>
        <p:blipFill>
          <a:blip r:embed="rId3"/>
          <a:srcRect/>
          <a:stretch/>
        </p:blipFill>
        <p:spPr>
          <a:xfrm>
            <a:off x="6106062" y="4556503"/>
            <a:ext cx="2785407" cy="363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7560001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/>
          <p:nvPr/>
        </p:nvSpPr>
        <p:spPr>
          <a:xfrm>
            <a:off x="3958715" y="4573103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rgbClr val="58585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" name="Google Shape;39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61156" y="4533186"/>
            <a:ext cx="1426203" cy="363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6"/>
          <p:cNvPicPr preferRelativeResize="0"/>
          <p:nvPr/>
        </p:nvPicPr>
        <p:blipFill>
          <a:blip r:embed="rId3"/>
          <a:srcRect/>
          <a:stretch/>
        </p:blipFill>
        <p:spPr>
          <a:xfrm>
            <a:off x="6230202" y="4572693"/>
            <a:ext cx="2661267" cy="34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26;p4">
            <a:extLst>
              <a:ext uri="{FF2B5EF4-FFF2-40B4-BE49-F238E27FC236}">
                <a16:creationId xmlns:a16="http://schemas.microsoft.com/office/drawing/2014/main" id="{C340691D-9181-4437-93FB-7066C3554241}"/>
              </a:ext>
            </a:extLst>
          </p:cNvPr>
          <p:cNvPicPr preferRelativeResize="0"/>
          <p:nvPr userDrawn="1"/>
        </p:nvPicPr>
        <p:blipFill>
          <a:blip r:embed="rId3"/>
          <a:srcRect/>
          <a:stretch/>
        </p:blipFill>
        <p:spPr>
          <a:xfrm>
            <a:off x="6106062" y="4556503"/>
            <a:ext cx="2785407" cy="363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_AND_PICTURE_50_50">
  <p:cSld name="TEXT_AND_PICTURE_50_50">
    <p:bg>
      <p:bgPr>
        <a:solidFill>
          <a:schemeClr val="lt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>
            <a:spLocks noGrp="1"/>
          </p:cNvSpPr>
          <p:nvPr>
            <p:ph type="pic" idx="2"/>
          </p:nvPr>
        </p:nvSpPr>
        <p:spPr>
          <a:xfrm>
            <a:off x="4572000" y="0"/>
            <a:ext cx="4572000" cy="4401741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251999" y="1543050"/>
            <a:ext cx="3960000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marL="914400" lvl="1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050"/>
            </a:lvl2pPr>
            <a:lvl3pPr marL="1371600" lvl="2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900"/>
            </a:lvl3pPr>
            <a:lvl4pPr marL="1828800" lvl="3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4pPr>
            <a:lvl5pPr marL="2286000" lvl="4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5pPr>
            <a:lvl6pPr marL="2743200" lvl="5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6pPr>
            <a:lvl7pPr marL="3200400" lvl="6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7pPr>
            <a:lvl8pPr marL="3657600" lvl="7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8pPr>
            <a:lvl9pPr marL="4114800" lvl="8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3959999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118800" y="252001"/>
            <a:ext cx="3959999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/>
          <p:nvPr/>
        </p:nvSpPr>
        <p:spPr>
          <a:xfrm>
            <a:off x="3958715" y="4573103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rgbClr val="58585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" name="Google Shape;47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61156" y="4533186"/>
            <a:ext cx="1426203" cy="363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30202" y="4557777"/>
            <a:ext cx="2661267" cy="37693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26;p4">
            <a:extLst>
              <a:ext uri="{FF2B5EF4-FFF2-40B4-BE49-F238E27FC236}">
                <a16:creationId xmlns:a16="http://schemas.microsoft.com/office/drawing/2014/main" id="{6D9BB0DB-1D7D-4827-98CA-BAF19ADD4B1E}"/>
              </a:ext>
            </a:extLst>
          </p:cNvPr>
          <p:cNvPicPr preferRelativeResize="0"/>
          <p:nvPr userDrawn="1"/>
        </p:nvPicPr>
        <p:blipFill>
          <a:blip r:embed="rId4"/>
          <a:srcRect/>
          <a:stretch/>
        </p:blipFill>
        <p:spPr>
          <a:xfrm>
            <a:off x="6106062" y="4556503"/>
            <a:ext cx="2785407" cy="363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>
            <a:spLocks noGrp="1"/>
          </p:cNvSpPr>
          <p:nvPr>
            <p:ph type="body" idx="1"/>
          </p:nvPr>
        </p:nvSpPr>
        <p:spPr>
          <a:xfrm>
            <a:off x="251999" y="2394066"/>
            <a:ext cx="5583536" cy="1488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b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Jméno Příjmení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Pozice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+420 000 000 000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jmeno.prijmeni@tul.cz</a:t>
            </a:r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241069" y="1470590"/>
            <a:ext cx="7570930" cy="1488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en-GB"/>
              <a:t>Název prezentace</a:t>
            </a:r>
            <a:endParaRPr/>
          </a:p>
        </p:txBody>
      </p:sp>
      <p:sp>
        <p:nvSpPr>
          <p:cNvPr id="55" name="Google Shape;55;p8"/>
          <p:cNvSpPr txBox="1"/>
          <p:nvPr/>
        </p:nvSpPr>
        <p:spPr>
          <a:xfrm>
            <a:off x="391024" y="4667783"/>
            <a:ext cx="364928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Projekt: UčiTUL</a:t>
            </a: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CZ.02.02.XX/00/23_019/0008386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GB" sz="3600"/>
              <a:t>Nadpis kapitoly pro předělový slide</a:t>
            </a:r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body" idx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Text, například jako odrážkový seznam:</a:t>
            </a:r>
            <a:endParaRPr/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První bod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Druhý bod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Třetí bod</a:t>
            </a:r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Název prezentace</a:t>
            </a:r>
            <a:endParaRPr/>
          </a:p>
        </p:txBody>
      </p:sp>
      <p:sp>
        <p:nvSpPr>
          <p:cNvPr id="68" name="Google Shape;68;p10"/>
          <p:cNvSpPr txBox="1"/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Nadpis v horní části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251999" y="770785"/>
            <a:ext cx="7560000" cy="1930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GB" sz="3600"/>
              <a:t>Hlavní textové sdělení doporučujeme ve velikosti 36 bodů </a:t>
            </a:r>
            <a:br>
              <a:rPr lang="en-GB" sz="3600"/>
            </a:br>
            <a:r>
              <a:rPr lang="en-GB" sz="3600"/>
              <a:t>a maximálně sedm slov na jeden řádek pro lepší čitelnost.</a:t>
            </a:r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252000" y="2701638"/>
            <a:ext cx="5799665" cy="1562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1143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Minimální velikost doplňkového textu je 14, doporučujeme však 16 bodů.</a:t>
            </a:r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7560001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/>
              <a:t>Nadpis pro prezentovaná data</a:t>
            </a:r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</p:txBody>
      </p:sp>
      <p:sp>
        <p:nvSpPr>
          <p:cNvPr id="82" name="Google Shape;82;p12"/>
          <p:cNvSpPr txBox="1"/>
          <p:nvPr/>
        </p:nvSpPr>
        <p:spPr>
          <a:xfrm>
            <a:off x="252000" y="1863463"/>
            <a:ext cx="1827302" cy="141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rial"/>
              <a:buNone/>
            </a:pPr>
            <a:r>
              <a:rPr lang="en-GB" sz="4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150</a:t>
            </a:r>
            <a:endParaRPr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Článků o nové budově za první rok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2"/>
          <p:cNvSpPr txBox="1"/>
          <p:nvPr/>
        </p:nvSpPr>
        <p:spPr>
          <a:xfrm>
            <a:off x="2211822" y="1863463"/>
            <a:ext cx="1827302" cy="141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rial"/>
              <a:buNone/>
            </a:pPr>
            <a:r>
              <a:rPr lang="en-GB" sz="4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27</a:t>
            </a:r>
            <a:endParaRPr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Účastníků soutěže na nový název hřiště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2"/>
          <p:cNvSpPr txBox="1"/>
          <p:nvPr/>
        </p:nvSpPr>
        <p:spPr>
          <a:xfrm>
            <a:off x="4171644" y="1863463"/>
            <a:ext cx="2255660" cy="141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rial"/>
              <a:buNone/>
            </a:pPr>
            <a:r>
              <a:rPr lang="en-GB" sz="4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24 000</a:t>
            </a:r>
            <a:endParaRPr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Uživatelů za první týden od spuštění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7560001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/>
              <a:t>Nadpis pro prezentovaná data</a:t>
            </a:r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</p:txBody>
      </p:sp>
      <p:graphicFrame>
        <p:nvGraphicFramePr>
          <p:cNvPr id="91" name="Google Shape;91;p13"/>
          <p:cNvGraphicFramePr/>
          <p:nvPr/>
        </p:nvGraphicFramePr>
        <p:xfrm>
          <a:off x="252000" y="150227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{B1AE9ABC-EF84-471C-BC07-8DDB708CBBF6}</a:tableStyleId>
              </a:tblPr>
              <a:tblGrid>
                <a:gridCol w="1974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Název tabulky</a:t>
                      </a:r>
                      <a:endParaRPr sz="14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Helvetica Neue"/>
                        <a:buNone/>
                      </a:pP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Helvetica Neue"/>
                        <a:buNone/>
                      </a:pP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Helvetica Neue"/>
                        <a:buNone/>
                      </a:pP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První týden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10%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85 osob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6 500 Kč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Druhý týden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30%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125 osob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12 000 Kč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Třetí týden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40%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150 osob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24 000 Kč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Čtvrtý týden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50%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160 osob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30 000 Kč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Pátý týden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60%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170 osob</a:t>
                      </a:r>
                      <a:endParaRPr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35 000 Kč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>
            <a:spLocks noGrp="1"/>
          </p:cNvSpPr>
          <p:nvPr>
            <p:ph type="pic" idx="2"/>
          </p:nvPr>
        </p:nvSpPr>
        <p:spPr>
          <a:xfrm>
            <a:off x="4572000" y="0"/>
            <a:ext cx="4572000" cy="4401741"/>
          </a:xfrm>
          <a:prstGeom prst="rect">
            <a:avLst/>
          </a:prstGeom>
          <a:noFill/>
          <a:ln>
            <a:noFill/>
          </a:ln>
        </p:spPr>
      </p:sp>
      <p:sp>
        <p:nvSpPr>
          <p:cNvPr id="97" name="Google Shape;97;p14"/>
          <p:cNvSpPr txBox="1">
            <a:spLocks noGrp="1"/>
          </p:cNvSpPr>
          <p:nvPr>
            <p:ph type="body" idx="1"/>
          </p:nvPr>
        </p:nvSpPr>
        <p:spPr>
          <a:xfrm>
            <a:off x="251999" y="1543050"/>
            <a:ext cx="3960000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Text vedle fotografie nebo obrazové dokumentace, zde nastavený do doporučené velikosti 16 bodů.</a:t>
            </a:r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3959999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r>
              <a:rPr lang="en-GB"/>
              <a:t>Text vlevo, obrázek vpravo</a:t>
            </a:r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body" idx="3"/>
          </p:nvPr>
        </p:nvSpPr>
        <p:spPr>
          <a:xfrm>
            <a:off x="118800" y="252001"/>
            <a:ext cx="3959999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body" idx="1"/>
          </p:nvPr>
        </p:nvSpPr>
        <p:spPr>
          <a:xfrm>
            <a:off x="251999" y="3082680"/>
            <a:ext cx="5583536" cy="1470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b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Jméno Příjmení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Pozice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+420 000 000 000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jmeno.prijmeni@tul.cz</a:t>
            </a:r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title"/>
          </p:nvPr>
        </p:nvSpPr>
        <p:spPr>
          <a:xfrm>
            <a:off x="251999" y="1470590"/>
            <a:ext cx="7560000" cy="1488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en-GB"/>
              <a:t>Děkuji za pozornost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FP TU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D5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Předvádění na obrazovce (16:9)</PresentationFormat>
  <Paragraphs>60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Helvetica Neue</vt:lpstr>
      <vt:lpstr>Simple Light</vt:lpstr>
      <vt:lpstr>Název prezentace</vt:lpstr>
      <vt:lpstr>Nadpis kapitoly pro předělový slide</vt:lpstr>
      <vt:lpstr>Prezentace aplikace PowerPoint</vt:lpstr>
      <vt:lpstr>Hlavní textové sdělení doporučujeme ve velikosti 36 bodů  a maximálně sedm slov na jeden řádek pro lepší čitelnost.</vt:lpstr>
      <vt:lpstr>Nadpis pro prezentovaná data</vt:lpstr>
      <vt:lpstr>Nadpis pro prezentovaná data</vt:lpstr>
      <vt:lpstr>Text vlevo, obrázek vpravo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cp:lastModifiedBy>Jaroslav Mazánek</cp:lastModifiedBy>
  <cp:revision>1</cp:revision>
  <dcterms:modified xsi:type="dcterms:W3CDTF">2026-04-09T11:28:35Z</dcterms:modified>
</cp:coreProperties>
</file>