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4c1Jil7ybf6KvYFZQ4GOZRFFu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92ECA56-3997-47C9-9C0E-2DD3F3F841B1}">
  <a:tblStyle styleId="{992ECA56-3997-47C9-9C0E-2DD3F3F841B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  <a:fill>
          <a:solidFill>
            <a:srgbClr val="FFFFFF"/>
          </a:solidFill>
        </a:fill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508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254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4457" autoAdjust="0"/>
    <p:restoredTop sz="92446" autoAdjust="0"/>
  </p:normalViewPr>
  <p:slideViewPr>
    <p:cSldViewPr snapToGrid="0">
      <p:cViewPr>
        <p:scale>
          <a:sx n="125" d="100"/>
          <a:sy n="125" d="100"/>
        </p:scale>
        <p:origin x="822" y="4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27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84D8456-4179-4F30-BB8A-E356770277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85A0A98-6E4C-4088-B98E-9EB1A206AD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C1529-22B2-440B-940C-D83DED2805FF}" type="datetimeFigureOut">
              <a:rPr lang="cs-CZ" smtClean="0"/>
              <a:t>09.04.2026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5EA824-5ED4-42C7-A253-83D46F6053A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F1B10F-1E61-4027-A0A0-8DCB4DB432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9A052-2BEE-4330-BBD2-84289F721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765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" name="Google Shape;7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body" idx="1"/>
          </p:nvPr>
        </p:nvSpPr>
        <p:spPr>
          <a:xfrm>
            <a:off x="251999" y="3082680"/>
            <a:ext cx="5583536" cy="1470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2" name="Google Shape;12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1999" y="252000"/>
            <a:ext cx="8640000" cy="795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0"/>
          <p:cNvPicPr preferRelativeResize="0"/>
          <p:nvPr/>
        </p:nvPicPr>
        <p:blipFill>
          <a:blip r:embed="rId3"/>
          <a:srcRect/>
          <a:stretch/>
        </p:blipFill>
        <p:spPr>
          <a:xfrm>
            <a:off x="5195506" y="4434840"/>
            <a:ext cx="3696494" cy="47931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3957980" y="4552977"/>
            <a:ext cx="341728" cy="338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_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3957980" y="4552977"/>
            <a:ext cx="341728" cy="338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body" idx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19" name="Google Shape;19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2000" y="4533186"/>
            <a:ext cx="1679702" cy="36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11"/>
          <p:cNvPicPr preferRelativeResize="0"/>
          <p:nvPr/>
        </p:nvPicPr>
        <p:blipFill>
          <a:blip r:embed="rId3"/>
          <a:srcRect/>
          <a:stretch/>
        </p:blipFill>
        <p:spPr>
          <a:xfrm>
            <a:off x="6255544" y="4577564"/>
            <a:ext cx="2636456" cy="341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CONTENT">
  <p:cSld name="TITLE_AND_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252000" y="826625"/>
            <a:ext cx="7560000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600"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26" name="Google Shape;26;p12"/>
          <p:cNvPicPr preferRelativeResize="0"/>
          <p:nvPr/>
        </p:nvPicPr>
        <p:blipFill>
          <a:blip r:embed="rId2"/>
          <a:srcRect/>
          <a:stretch/>
        </p:blipFill>
        <p:spPr>
          <a:xfrm>
            <a:off x="6336391" y="4574653"/>
            <a:ext cx="2545204" cy="356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915" y="4533186"/>
            <a:ext cx="1677871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_POINT">
  <p:cSld name="MAIN_POI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251999" y="770785"/>
            <a:ext cx="7560000" cy="193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  <a:defRPr sz="48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252000" y="2701638"/>
            <a:ext cx="5799665" cy="1562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2pPr>
            <a:lvl3pPr marL="1371600" lvl="2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600"/>
            </a:lvl3pPr>
            <a:lvl4pPr marL="1828800" lvl="3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/>
            </a:lvl4pPr>
            <a:lvl5pPr marL="2286000" lvl="4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600"/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32" name="Google Shape;32;p13"/>
          <p:cNvPicPr preferRelativeResize="0"/>
          <p:nvPr/>
        </p:nvPicPr>
        <p:blipFill>
          <a:blip r:embed="rId2"/>
          <a:srcRect/>
          <a:stretch/>
        </p:blipFill>
        <p:spPr>
          <a:xfrm>
            <a:off x="6336391" y="4574653"/>
            <a:ext cx="2545204" cy="35682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3"/>
          <p:cNvSpPr txBox="1"/>
          <p:nvPr/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5858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" name="Google Shape;3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915" y="4533186"/>
            <a:ext cx="1677871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38" name="Google Shape;38;p14"/>
          <p:cNvPicPr preferRelativeResize="0"/>
          <p:nvPr/>
        </p:nvPicPr>
        <p:blipFill>
          <a:blip r:embed="rId2"/>
          <a:srcRect/>
          <a:stretch/>
        </p:blipFill>
        <p:spPr>
          <a:xfrm>
            <a:off x="6336391" y="4574653"/>
            <a:ext cx="2545204" cy="35682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4"/>
          <p:cNvSpPr txBox="1"/>
          <p:nvPr/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5858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" name="Google Shape;40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915" y="4533186"/>
            <a:ext cx="1677871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_AND_PICTURE_50_50">
  <p:cSld name="TEXT_AND_PICTURE_50_50"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>
            <a:spLocks noGrp="1"/>
          </p:cNvSpPr>
          <p:nvPr>
            <p:ph type="pic" idx="2"/>
          </p:nvPr>
        </p:nvSpPr>
        <p:spPr>
          <a:xfrm>
            <a:off x="4572000" y="0"/>
            <a:ext cx="4572000" cy="4401741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5"/>
          <p:cNvSpPr txBox="1">
            <a:spLocks noGrp="1"/>
          </p:cNvSpPr>
          <p:nvPr>
            <p:ph type="body" idx="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marL="914400" lvl="1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050"/>
            </a:lvl2pPr>
            <a:lvl3pPr marL="1371600" lvl="2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900"/>
            </a:lvl3pPr>
            <a:lvl4pPr marL="1828800" lvl="3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4pPr>
            <a:lvl5pPr marL="2286000" lvl="4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5pPr>
            <a:lvl6pPr marL="2743200" lvl="5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6pPr>
            <a:lvl7pPr marL="3200400" lvl="6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7pPr>
            <a:lvl8pPr marL="3657600" lvl="7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8pPr>
            <a:lvl9pPr marL="4114800" lvl="8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750"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3959999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3"/>
          </p:nvPr>
        </p:nvSpPr>
        <p:spPr>
          <a:xfrm>
            <a:off x="118800" y="252001"/>
            <a:ext cx="3959999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pic>
        <p:nvPicPr>
          <p:cNvPr id="46" name="Google Shape;46;p15"/>
          <p:cNvPicPr preferRelativeResize="0"/>
          <p:nvPr/>
        </p:nvPicPr>
        <p:blipFill>
          <a:blip r:embed="rId2"/>
          <a:srcRect/>
          <a:stretch/>
        </p:blipFill>
        <p:spPr>
          <a:xfrm>
            <a:off x="6336391" y="4574653"/>
            <a:ext cx="2545204" cy="35682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5"/>
          <p:cNvSpPr txBox="1"/>
          <p:nvPr/>
        </p:nvSpPr>
        <p:spPr>
          <a:xfrm>
            <a:off x="3958715" y="4573103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</a:pPr>
            <a:fld id="{00000000-1234-1234-1234-123412341234}" type="slidenum">
              <a:rPr lang="en-GB"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 b="0" i="0" u="none" strike="noStrike" cap="none">
              <a:solidFill>
                <a:srgbClr val="58585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" name="Google Shape;4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2915" y="4533186"/>
            <a:ext cx="1677871" cy="363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8585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 txBox="1">
            <a:spLocks noGrp="1"/>
          </p:cNvSpPr>
          <p:nvPr>
            <p:ph type="body" idx="1"/>
          </p:nvPr>
        </p:nvSpPr>
        <p:spPr>
          <a:xfrm>
            <a:off x="251999" y="2394066"/>
            <a:ext cx="5583600" cy="14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Jméno Příjmení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Pozice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+420 000 000 000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jmeno.prijmeni@tul.cz</a:t>
            </a:r>
            <a:endParaRPr/>
          </a:p>
        </p:txBody>
      </p:sp>
      <p:sp>
        <p:nvSpPr>
          <p:cNvPr id="54" name="Google Shape;54;p1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prezentace</a:t>
            </a:r>
            <a:endParaRPr dirty="0"/>
          </a:p>
        </p:txBody>
      </p:sp>
      <p:sp>
        <p:nvSpPr>
          <p:cNvPr id="55" name="Google Shape;55;p1"/>
          <p:cNvSpPr txBox="1"/>
          <p:nvPr/>
        </p:nvSpPr>
        <p:spPr>
          <a:xfrm>
            <a:off x="391024" y="4667783"/>
            <a:ext cx="364928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Projekt: UčiTUL</a:t>
            </a:r>
            <a:endParaRPr sz="9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rPr lang="en-GB"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CZ.02.02.XX/00/23_019/0008386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</a:pPr>
            <a:r>
              <a:rPr lang="en-GB" sz="3600" dirty="0" err="1"/>
              <a:t>Nadpis</a:t>
            </a:r>
            <a:r>
              <a:rPr lang="en-GB" sz="3600" dirty="0"/>
              <a:t> </a:t>
            </a:r>
            <a:r>
              <a:rPr lang="en-GB" sz="3600" dirty="0" err="1"/>
              <a:t>kapitoly</a:t>
            </a:r>
            <a:r>
              <a:rPr lang="en-GB" sz="3600" dirty="0"/>
              <a:t> pro </a:t>
            </a:r>
            <a:r>
              <a:rPr lang="en-GB" sz="3600" dirty="0" err="1"/>
              <a:t>předělový</a:t>
            </a:r>
            <a:r>
              <a:rPr lang="en-GB" sz="3600" dirty="0"/>
              <a:t> slide</a:t>
            </a:r>
            <a:endParaRPr dirty="0"/>
          </a:p>
        </p:txBody>
      </p:sp>
      <p:sp>
        <p:nvSpPr>
          <p:cNvPr id="61" name="Google Shape;61;p2"/>
          <p:cNvSpPr txBox="1">
            <a:spLocks noGrp="1"/>
          </p:cNvSpPr>
          <p:nvPr>
            <p:ph type="body" idx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>
            <a:spLocks noGrp="1"/>
          </p:cNvSpPr>
          <p:nvPr>
            <p:ph type="body" idx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Text, například jako odrážkový seznam:</a:t>
            </a:r>
            <a:endParaRPr/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První bod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Druhý bod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Třetí bod</a:t>
            </a:r>
            <a:endParaRPr/>
          </a:p>
        </p:txBody>
      </p:sp>
      <p:sp>
        <p:nvSpPr>
          <p:cNvPr id="67" name="Google Shape;67;p3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>
                <a:solidFill>
                  <a:schemeClr val="accent1"/>
                </a:solidFill>
              </a:rPr>
              <a:t>Název prezentace</a:t>
            </a:r>
            <a:endParaRPr/>
          </a:p>
        </p:txBody>
      </p:sp>
      <p:sp>
        <p:nvSpPr>
          <p:cNvPr id="68" name="Google Shape;68;p3"/>
          <p:cNvSpPr txBox="1"/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 sz="2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Nadpis v horní části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 txBox="1">
            <a:spLocks noGrp="1"/>
          </p:cNvSpPr>
          <p:nvPr>
            <p:ph type="title"/>
          </p:nvPr>
        </p:nvSpPr>
        <p:spPr>
          <a:xfrm>
            <a:off x="251999" y="770785"/>
            <a:ext cx="7560000" cy="1930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Arial"/>
              <a:buNone/>
            </a:pPr>
            <a:r>
              <a:rPr lang="en-GB" sz="3600"/>
              <a:t>Hlavní textové sdělení doporučujeme ve velikosti 36 bodů </a:t>
            </a:r>
            <a:br>
              <a:rPr lang="en-GB" sz="3600"/>
            </a:br>
            <a:r>
              <a:rPr lang="en-GB" sz="3600"/>
              <a:t>a maximálně sedm slov na jeden řádek pro lepší čitelnost.</a:t>
            </a:r>
            <a:endParaRPr/>
          </a:p>
        </p:txBody>
      </p:sp>
      <p:sp>
        <p:nvSpPr>
          <p:cNvPr id="74" name="Google Shape;74;p4"/>
          <p:cNvSpPr txBox="1">
            <a:spLocks noGrp="1"/>
          </p:cNvSpPr>
          <p:nvPr>
            <p:ph type="body" idx="1"/>
          </p:nvPr>
        </p:nvSpPr>
        <p:spPr>
          <a:xfrm>
            <a:off x="252000" y="2701638"/>
            <a:ext cx="5799665" cy="1562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1143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Minimální velikost doplňkového textu je 14, doporučujeme však 16 bodů.</a:t>
            </a:r>
            <a:endParaRPr/>
          </a:p>
        </p:txBody>
      </p:sp>
      <p:sp>
        <p:nvSpPr>
          <p:cNvPr id="75" name="Google Shape;75;p4"/>
          <p:cNvSpPr txBox="1">
            <a:spLocks noGrp="1"/>
          </p:cNvSpPr>
          <p:nvPr>
            <p:ph type="body" idx="2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/>
              <a:t>Nadpis pro prezentovaná data</a:t>
            </a:r>
            <a:endParaRPr/>
          </a:p>
        </p:txBody>
      </p:sp>
      <p:sp>
        <p:nvSpPr>
          <p:cNvPr id="81" name="Google Shape;81;p5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  <p:sp>
        <p:nvSpPr>
          <p:cNvPr id="82" name="Google Shape;82;p5"/>
          <p:cNvSpPr txBox="1"/>
          <p:nvPr/>
        </p:nvSpPr>
        <p:spPr>
          <a:xfrm>
            <a:off x="252000" y="1863463"/>
            <a:ext cx="1827302" cy="141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</a:pPr>
            <a:r>
              <a:rPr lang="en-GB" sz="4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150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Článků o nové budově za první rok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5"/>
          <p:cNvSpPr txBox="1"/>
          <p:nvPr/>
        </p:nvSpPr>
        <p:spPr>
          <a:xfrm>
            <a:off x="2211822" y="1863463"/>
            <a:ext cx="1827302" cy="141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</a:pPr>
            <a:r>
              <a:rPr lang="en-GB" sz="4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27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Účastníků soutěže na nový název hřiště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4171644" y="1863463"/>
            <a:ext cx="2255660" cy="141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rial"/>
              <a:buNone/>
            </a:pPr>
            <a:r>
              <a:rPr lang="en-GB" sz="4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24 000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Uživatelů za první týden od spuštění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7560001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rPr lang="en-GB"/>
              <a:t>Nadpis pro prezentovaná data</a:t>
            </a:r>
            <a:endParaRPr/>
          </a:p>
        </p:txBody>
      </p:sp>
      <p:sp>
        <p:nvSpPr>
          <p:cNvPr id="90" name="Google Shape;90;p6"/>
          <p:cNvSpPr txBox="1">
            <a:spLocks noGrp="1"/>
          </p:cNvSpPr>
          <p:nvPr>
            <p:ph type="body" idx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</p:txBody>
      </p:sp>
      <p:graphicFrame>
        <p:nvGraphicFramePr>
          <p:cNvPr id="91" name="Google Shape;91;p6"/>
          <p:cNvGraphicFramePr/>
          <p:nvPr/>
        </p:nvGraphicFramePr>
        <p:xfrm>
          <a:off x="252000" y="1502270"/>
          <a:ext cx="7896400" cy="2162100"/>
        </p:xfrm>
        <a:graphic>
          <a:graphicData uri="http://schemas.openxmlformats.org/drawingml/2006/table">
            <a:tbl>
              <a:tblPr firstRow="1">
                <a:noFill/>
                <a:tableStyleId>{992ECA56-3997-47C9-9C0E-2DD3F3F841B1}</a:tableStyleId>
              </a:tblPr>
              <a:tblGrid>
                <a:gridCol w="197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Název tabulky</a:t>
                      </a:r>
                      <a:endParaRPr sz="14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Helvetica Neue"/>
                        <a:buNone/>
                      </a:pP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Helvetica Neue"/>
                        <a:buNone/>
                      </a:pP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Helvetica Neue"/>
                        <a:buNone/>
                      </a:pP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První týden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10%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85 osob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6 500 Kč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Druhý týden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30%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125 osob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12 000 Kč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Třetí týden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40%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150 osob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24 000 Kč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Čtvrtý týden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50%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160 osob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30 000 Kč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Pátý týden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60%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170 osob</a:t>
                      </a:r>
                      <a:endParaRPr sz="1400" u="none" strike="noStrike" cap="none"/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35 000 Kč</a:t>
                      </a:r>
                      <a:endParaRPr sz="14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7625" marR="47625" marT="47625" marB="476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>
                      <a:solidFill>
                        <a:srgbClr val="BCBEC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>
            <a:spLocks noGrp="1"/>
          </p:cNvSpPr>
          <p:nvPr>
            <p:ph type="pic" idx="2"/>
          </p:nvPr>
        </p:nvSpPr>
        <p:spPr>
          <a:xfrm>
            <a:off x="4572000" y="0"/>
            <a:ext cx="4572000" cy="4401741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p7"/>
          <p:cNvSpPr txBox="1">
            <a:spLocks noGrp="1"/>
          </p:cNvSpPr>
          <p:nvPr>
            <p:ph type="body" idx="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Text vedle fotografie nebo obrazové dokumentace, zde nastavený do doporučené velikosti 16 bodů.</a:t>
            </a:r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252000" y="770785"/>
            <a:ext cx="3959999" cy="57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r>
              <a:rPr lang="en-GB"/>
              <a:t>Text vlevo, obrázek vpravo</a:t>
            </a:r>
            <a:endParaRPr/>
          </a:p>
        </p:txBody>
      </p:sp>
      <p:sp>
        <p:nvSpPr>
          <p:cNvPr id="99" name="Google Shape;99;p7"/>
          <p:cNvSpPr txBox="1">
            <a:spLocks noGrp="1"/>
          </p:cNvSpPr>
          <p:nvPr>
            <p:ph type="body" idx="3"/>
          </p:nvPr>
        </p:nvSpPr>
        <p:spPr>
          <a:xfrm>
            <a:off x="118800" y="252001"/>
            <a:ext cx="3959999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00" bIns="91400" anchor="t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r>
              <a:rPr lang="en-GB"/>
              <a:t>Název prezentace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251999" y="3082680"/>
            <a:ext cx="5583536" cy="1470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b" anchorCtr="0">
            <a:noAutofit/>
          </a:bodyPr>
          <a:lstStyle/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Jméno Příjmení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Pozice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+420 000 000 000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rPr lang="en-GB"/>
              <a:t>jmeno.prijmeni@tul.cz</a:t>
            </a:r>
            <a:endParaRPr/>
          </a:p>
        </p:txBody>
      </p:sp>
      <p:sp>
        <p:nvSpPr>
          <p:cNvPr id="105" name="Google Shape;105;p8"/>
          <p:cNvSpPr txBox="1">
            <a:spLocks noGrp="1"/>
          </p:cNvSpPr>
          <p:nvPr>
            <p:ph type="title"/>
          </p:nvPr>
        </p:nvSpPr>
        <p:spPr>
          <a:xfrm>
            <a:off x="251999" y="1470590"/>
            <a:ext cx="7560000" cy="148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en-GB"/>
              <a:t>Děkuji za pozornost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FP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D5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</Words>
  <Application>Microsoft Office PowerPoint</Application>
  <PresentationFormat>Předvádění na obrazovce (16:9)</PresentationFormat>
  <Paragraphs>60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Helvetica Neue</vt:lpstr>
      <vt:lpstr>Simple Light</vt:lpstr>
      <vt:lpstr>Název prezentace</vt:lpstr>
      <vt:lpstr>Nadpis kapitoly pro předělový slide</vt:lpstr>
      <vt:lpstr>Prezentace aplikace PowerPoint</vt:lpstr>
      <vt:lpstr>Hlavní textové sdělení doporučujeme ve velikosti 36 bodů  a maximálně sedm slov na jeden řádek pro lepší čitelnost.</vt:lpstr>
      <vt:lpstr>Nadpis pro prezentovaná data</vt:lpstr>
      <vt:lpstr>Nadpis pro prezentovaná data</vt:lpstr>
      <vt:lpstr>Text vlevo, obrázek vpravo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Jaroslav Mazánek</dc:creator>
  <cp:lastModifiedBy>Jaroslav Mazánek</cp:lastModifiedBy>
  <cp:revision>2</cp:revision>
  <dcterms:modified xsi:type="dcterms:W3CDTF">2026-04-09T11:03:05Z</dcterms:modified>
</cp:coreProperties>
</file>